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84" r:id="rId12"/>
    <p:sldId id="281" r:id="rId13"/>
    <p:sldId id="282" r:id="rId14"/>
    <p:sldId id="26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5"/>
    <p:restoredTop sz="94952"/>
  </p:normalViewPr>
  <p:slideViewPr>
    <p:cSldViewPr snapToGrid="0" snapToObjects="1">
      <p:cViewPr>
        <p:scale>
          <a:sx n="138" d="100"/>
          <a:sy n="138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A20EB-A4DC-1C45-A471-EFF5F40597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8395855" y="3251200"/>
            <a:ext cx="147781" cy="127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8820727" y="3001818"/>
            <a:ext cx="147783" cy="19673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93891" y="2900218"/>
            <a:ext cx="175491" cy="1524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69382" y="3205018"/>
            <a:ext cx="187036" cy="13703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0" y="1377501"/>
            <a:ext cx="5216750" cy="34778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501"/>
            <a:ext cx="5216750" cy="3477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=0.2, </m:t>
                    </m:r>
                    <m:r>
                      <a:rPr lang="en-US" sz="2400" b="0" i="1" smtClean="0"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latin typeface="Cambria Math" charset="0"/>
                      </a:rPr>
                      <m:t>=0.5,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   -.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=0.8,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(optical flow uses unmasked video)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661" t="-2181" r="-332" b="-5607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78257" y="5769133"/>
            <a:ext cx="213283" cy="189707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56075" y="4855334"/>
                <a:ext cx="5226173" cy="193899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=2,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</a:rPr>
                      <m:t>=0.01, </m:t>
                    </m:r>
                    <m:r>
                      <a:rPr lang="en-US" sz="2400" b="0" i="1" smtClean="0">
                        <a:latin typeface="Cambria Math" charset="0"/>
                      </a:rPr>
                      <m:t>𝜃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=2,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=0.01,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  -.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=1,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=∞, 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  <m:r>
                      <a:rPr lang="en-US" sz="2400" b="0" i="1" smtClean="0">
                        <a:latin typeface="Cambria Math" charset="0"/>
                      </a:rPr>
                      <m:t>01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75" y="4855334"/>
                <a:ext cx="5226173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630" t="-2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589394" y="5790081"/>
            <a:ext cx="169545" cy="16875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6" y="1774828"/>
            <a:ext cx="6527007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Results: People 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774827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</a:rPr>
                        <m:t>=0.2, 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=0.5, </m:t>
                      </m:r>
                      <m:r>
                        <a:rPr lang="en-US" i="1">
                          <a:latin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7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-1204" r="6970" b="1204"/>
          <a:stretch/>
        </p:blipFill>
        <p:spPr>
          <a:xfrm>
            <a:off x="1043709" y="1690688"/>
            <a:ext cx="10104582" cy="38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0565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6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022306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022306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22306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1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810371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810371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  <a:endCxn id="57" idx="0"/>
          </p:cNvCxnSpPr>
          <p:nvPr/>
        </p:nvCxnSpPr>
        <p:spPr>
          <a:xfrm flipH="1">
            <a:off x="8245716" y="4238625"/>
            <a:ext cx="2535" cy="561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4" y="4582741"/>
            <a:ext cx="4337271" cy="2003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4582741"/>
            <a:ext cx="4256311" cy="196411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5" y="3622039"/>
            <a:ext cx="5050685" cy="941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3641087"/>
            <a:ext cx="4516279" cy="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</a:t>
            </a:r>
            <a:r>
              <a:rPr lang="en-US" smtClean="0"/>
              <a:t>v</a:t>
            </a:r>
            <a:r>
              <a:rPr lang="en-US" baseline="-25000" smtClean="0"/>
              <a:t>y</a:t>
            </a:r>
            <a:r>
              <a:rPr lang="en-US" dirty="0" smtClean="0"/>
              <a:t> </a:t>
            </a:r>
            <a:r>
              <a:rPr lang="en-US" dirty="0"/>
              <a:t>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 smtClean="0"/>
          </a:p>
          <a:p>
            <a:r>
              <a:rPr lang="en-US" dirty="0" smtClean="0"/>
              <a:t>Spatial </a:t>
            </a:r>
            <a:r>
              <a:rPr lang="en-US" dirty="0"/>
              <a:t>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</a:t>
            </a:r>
            <a:r>
              <a:rPr lang="en-US" dirty="0" smtClean="0"/>
              <a:t>direction</a:t>
            </a:r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413</Words>
  <Application>Microsoft Macintosh PowerPoint</Application>
  <PresentationFormat>Widescreen</PresentationFormat>
  <Paragraphs>124</Paragraphs>
  <Slides>16</Slides>
  <Notes>14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Example: Multiple people together </vt:lpstr>
      <vt:lpstr>Intermediate Results</vt:lpstr>
      <vt:lpstr>Final Results: People Count</vt:lpstr>
      <vt:lpstr>Conclusions and Future Work</vt:lpstr>
      <vt:lpstr>Questions?</vt:lpstr>
      <vt:lpstr>Example: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Emily Lam</cp:lastModifiedBy>
  <cp:revision>43</cp:revision>
  <dcterms:created xsi:type="dcterms:W3CDTF">2017-04-19T17:49:44Z</dcterms:created>
  <dcterms:modified xsi:type="dcterms:W3CDTF">2017-05-03T16:00:22Z</dcterms:modified>
</cp:coreProperties>
</file>